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90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7" r:id="rId38"/>
    <p:sldId id="376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30.xml"/><Relationship Id="rId7" Type="http://schemas.openxmlformats.org/officeDocument/2006/relationships/slide" Target="slide4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35.xml"/><Relationship Id="rId4" Type="http://schemas.openxmlformats.org/officeDocument/2006/relationships/slide" Target="slide32.xml"/><Relationship Id="rId9" Type="http://schemas.openxmlformats.org/officeDocument/2006/relationships/slide" Target="slide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Machine Learning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Machine Learning Engineers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EE33A3A-BFE2-AFEB-B092-4FAC7776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D5BBDD7-11DC-95AA-8DBD-4D01609B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9DB3B5F3-0A6B-13A3-B5E0-CA5C4691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C4A44E8-F1BA-9665-A923-CCA0C5F0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C18C31-91F5-6059-89A0-095C6762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D012B4A-F055-E75F-711A-86FA7BFB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035B8AE-E806-8587-AD61-70567CEE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245DD8A-3DB8-B629-F168-4464972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7FFB47D-7AB8-2C56-8EA2-D2296804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D9CFA86-E708-76E8-B991-2CB5FF99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F93A9E-242A-6FE9-1AE6-82CE10DD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FB6166D-E93F-33FA-9DC1-6A4AA1FE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EF5B3777-ABEF-FFC9-2BEE-82A9AD07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10911EB-F9DD-46B3-E72B-4FBF537F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D1B90C7-29D4-70EC-7967-918852CA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08E79E5-486A-8631-FE11-C83835D2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6900918-99FE-56F9-36D3-9DE8E286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6D5679A-9040-0B18-1A30-782D6634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0F8084B-4E9B-11C1-6F62-6CB2F128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6E2D59-370E-845D-84E8-7DC37E7B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560596-F6BF-3DEA-6093-A213A6AE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6D749CA-7A7F-7734-744F-DFAA0C6F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4FAAD51-8574-6337-B977-7E0F82FA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7EAC4B-351D-F1BF-7AF6-061A9AF6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1B5BB715-6CFB-FFCF-F12E-1791EA56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0B9D874-6C4C-07DB-F4FF-B33CE588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0369E9-19A6-FDAF-285D-7D4F3661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0E80426D-FD1A-672F-A6E3-A22EDA6D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4AE3E6-5213-4346-5739-8C441E4D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3DB645-A54C-441A-DC61-62FB8157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71973629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FEEB3EF-996F-C9A3-F977-490B43E9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B8D547-B529-3FE8-DC4F-03C5BF81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D98A7B-3A74-0298-23D7-513FF6D1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F2CE7E-7B91-1EC5-2D78-25F01589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B39774A-DF0C-4E17-185C-7ABFF36E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DD025C8-8635-0335-3879-DF6C2C8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DD998C0-07A9-E7C5-879D-3FFA05870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0773995-5278-5423-72D5-39A94622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87989262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8163369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817C66-88D8-8FFB-B304-F7E67226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2B99769-F31D-95DF-A092-58D3BCE0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1019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764</TotalTime>
  <Words>1221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Machine Learning Engineers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